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8" r:id="rId1"/>
  </p:sldMasterIdLst>
  <p:notesMasterIdLst>
    <p:notesMasterId r:id="rId6"/>
  </p:notesMasterIdLst>
  <p:handoutMasterIdLst>
    <p:handoutMasterId r:id="rId7"/>
  </p:handoutMasterIdLst>
  <p:sldIdLst>
    <p:sldId id="283" r:id="rId2"/>
    <p:sldId id="308" r:id="rId3"/>
    <p:sldId id="307" r:id="rId4"/>
    <p:sldId id="280" r:id="rId5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页_图片版" id="{E8D0D622-F6C6-F44A-B365-B4A5FF6195C2}">
          <p14:sldIdLst>
            <p14:sldId id="283"/>
          </p14:sldIdLst>
        </p14:section>
        <p14:section name="目录页" id="{9D221634-295C-7843-AF5C-A0CB4F229241}">
          <p14:sldIdLst>
            <p14:sldId id="308"/>
          </p14:sldIdLst>
        </p14:section>
        <p14:section name="章节" id="{8B329A26-90A3-4BA4-87BF-D0343B7D7105}">
          <p14:sldIdLst>
            <p14:sldId id="307"/>
          </p14:sldIdLst>
        </p14:section>
        <p14:section name="结束页" id="{3F9D54A7-3BE2-2540-BB4C-DFE5509085F3}">
          <p14:sldIdLst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F55B2"/>
    <a:srgbClr val="7C54B2"/>
    <a:srgbClr val="000000"/>
    <a:srgbClr val="E9002F"/>
    <a:srgbClr val="595757"/>
    <a:srgbClr val="221815"/>
    <a:srgbClr val="888888"/>
    <a:srgbClr val="898989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47" autoAdjust="0"/>
    <p:restoredTop sz="96291"/>
  </p:normalViewPr>
  <p:slideViewPr>
    <p:cSldViewPr snapToGrid="0" snapToObjects="1">
      <p:cViewPr varScale="1">
        <p:scale>
          <a:sx n="139" d="100"/>
          <a:sy n="139" d="100"/>
        </p:scale>
        <p:origin x="96" y="4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74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45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92D23D5-A9A5-4DA5-9F44-AF7639539D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" name="图片 2" descr="图片包含 物体, 游戏机, 钟表, 监控&#10;&#10;AI 生成的内容可能不正确。">
            <a:extLst>
              <a:ext uri="{FF2B5EF4-FFF2-40B4-BE49-F238E27FC236}">
                <a16:creationId xmlns:a16="http://schemas.microsoft.com/office/drawing/2014/main" id="{19080AC3-EF41-40F4-9B6F-F28AC13F62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16988" y="6304547"/>
            <a:ext cx="1670400" cy="252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57C2FC9-9631-4B04-8806-91AAE0E43D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458" b="10293"/>
          <a:stretch/>
        </p:blipFill>
        <p:spPr>
          <a:xfrm>
            <a:off x="0" y="705853"/>
            <a:ext cx="10698251" cy="615214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9E8153E-3DBF-4D97-AF70-417D2E8FD5C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695700" y="2823634"/>
            <a:ext cx="4569290" cy="28631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72971ED-30BE-4BB7-A7FC-58E99ABE34E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372093" y="1242866"/>
            <a:ext cx="7447814" cy="32060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8B7E9ED-CE8F-4288-BF48-2E290B90415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13891" y="253010"/>
            <a:ext cx="1584961" cy="34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92D23D5-A9A5-4DA5-9F44-AF7639539D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" name="图片 2" descr="图片包含 物体, 游戏机, 钟表, 监控&#10;&#10;AI 生成的内容可能不正确。">
            <a:extLst>
              <a:ext uri="{FF2B5EF4-FFF2-40B4-BE49-F238E27FC236}">
                <a16:creationId xmlns:a16="http://schemas.microsoft.com/office/drawing/2014/main" id="{19080AC3-EF41-40F4-9B6F-F28AC13F62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16988" y="6284950"/>
            <a:ext cx="1670400" cy="252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57C2FC9-9631-4B04-8806-91AAE0E43D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458" b="10293"/>
          <a:stretch/>
        </p:blipFill>
        <p:spPr>
          <a:xfrm>
            <a:off x="0" y="705853"/>
            <a:ext cx="10698251" cy="615214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9E8153E-3DBF-4D97-AF70-417D2E8FD5C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695700" y="2823634"/>
            <a:ext cx="4569290" cy="28631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8B7E9ED-CE8F-4288-BF48-2E290B90415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13891" y="253010"/>
            <a:ext cx="1584961" cy="34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7785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D3F9042-AD85-40B7-84EA-C4AF36516D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04F956-219B-4855-B97B-3ABC6971BC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67059" y="6459213"/>
            <a:ext cx="1298768" cy="139465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0B481B24-695E-4D2C-A960-2E1D8114134C}"/>
              </a:ext>
            </a:extLst>
          </p:cNvPr>
          <p:cNvGrpSpPr/>
          <p:nvPr userDrawn="1"/>
        </p:nvGrpSpPr>
        <p:grpSpPr>
          <a:xfrm>
            <a:off x="-43804" y="5688818"/>
            <a:ext cx="2135425" cy="1158057"/>
            <a:chOff x="0" y="5502887"/>
            <a:chExt cx="2530154" cy="1355113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8CA359D-45DC-47C0-BEDC-02D008F42DB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13507" b="26666"/>
            <a:stretch/>
          </p:blipFill>
          <p:spPr>
            <a:xfrm>
              <a:off x="0" y="5502887"/>
              <a:ext cx="2530154" cy="1355113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CF2A067-3C81-42FF-9DAA-F63FBAC038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643352" y="6073512"/>
              <a:ext cx="1231172" cy="7714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800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00BB559-EEF9-4E85-A578-496E3EE22B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7" name="图片 6" descr="图片包含 物体, 游戏机, 钟表, 监控&#10;&#10;AI 生成的内容可能不正确。">
            <a:extLst>
              <a:ext uri="{FF2B5EF4-FFF2-40B4-BE49-F238E27FC236}">
                <a16:creationId xmlns:a16="http://schemas.microsoft.com/office/drawing/2014/main" id="{BB7CEA9B-A49B-449D-966F-1744DA599B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16988" y="6304547"/>
            <a:ext cx="1670400" cy="252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9C7197F-DADA-4DD6-B28C-9169E87614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4820" b="26666"/>
          <a:stretch/>
        </p:blipFill>
        <p:spPr>
          <a:xfrm>
            <a:off x="-1" y="4002681"/>
            <a:ext cx="4633911" cy="285532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9DD86E4-B5BF-4FFA-89A1-8A4BB014923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58282" y="5205029"/>
            <a:ext cx="2594169" cy="162554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ACE11B0-FE4F-41DC-B6CC-1A088AC650B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13891" y="253010"/>
            <a:ext cx="1584961" cy="34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69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B990D78-4F24-4F87-AEBB-C7DC9D5E46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904"/>
            <a:ext cx="12196763" cy="68589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tx1"/>
                </a:solidFill>
              </a:rPr>
              <a:t>Thank you.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86C84D7-91B9-4500-B035-25909359E376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Copyright©2025 Huawei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A23F26E-44C1-4F77-B10B-E8B0C3D60B58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8" name="Subtitle 6">
            <a:extLst>
              <a:ext uri="{FF2B5EF4-FFF2-40B4-BE49-F238E27FC236}">
                <a16:creationId xmlns:a16="http://schemas.microsoft.com/office/drawing/2014/main" id="{70DE6001-D969-4A4A-9480-64359B5D347A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806CAE7B-57BD-4C74-9E9F-EB957C7B99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676" y="5237566"/>
            <a:ext cx="1875600" cy="40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824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97" r:id="rId2"/>
    <p:sldLayoutId id="2147483820" r:id="rId3"/>
    <p:sldLayoutId id="2147483894" r:id="rId4"/>
    <p:sldLayoutId id="2147483896" r:id="rId5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71CBCB7-0E77-4181-9834-8F18F17C6E63}"/>
              </a:ext>
            </a:extLst>
          </p:cNvPr>
          <p:cNvSpPr txBox="1"/>
          <p:nvPr/>
        </p:nvSpPr>
        <p:spPr>
          <a:xfrm>
            <a:off x="372693" y="697216"/>
            <a:ext cx="113405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153"/>
              </a:spcBef>
            </a:pPr>
            <a:r>
              <a:rPr lang="zh-CN" altLang="en-US" sz="3600" b="1" spc="-150" dirty="0">
                <a:gradFill>
                  <a:gsLst>
                    <a:gs pos="0">
                      <a:srgbClr val="7030A0"/>
                    </a:gs>
                    <a:gs pos="100000">
                      <a:srgbClr val="0070C0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第十届华为</a:t>
            </a:r>
            <a:r>
              <a:rPr lang="en-US" altLang="zh-CN" sz="3600" b="1" spc="-150" dirty="0">
                <a:gradFill>
                  <a:gsLst>
                    <a:gs pos="0">
                      <a:srgbClr val="7030A0"/>
                    </a:gs>
                    <a:gs pos="100000">
                      <a:srgbClr val="0070C0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ICT</a:t>
            </a:r>
            <a:r>
              <a:rPr lang="zh-CN" altLang="en-US" sz="3600" b="1" spc="-150" dirty="0">
                <a:gradFill>
                  <a:gsLst>
                    <a:gs pos="0">
                      <a:srgbClr val="7030A0"/>
                    </a:gs>
                    <a:gs pos="100000">
                      <a:srgbClr val="0070C0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大赛创新赛</a:t>
            </a:r>
            <a:endParaRPr lang="en-US" altLang="zh-CN" sz="3600" b="1" spc="-150" dirty="0">
              <a:gradFill>
                <a:gsLst>
                  <a:gs pos="0">
                    <a:srgbClr val="7030A0"/>
                  </a:gs>
                  <a:gs pos="100000">
                    <a:srgbClr val="0070C0"/>
                  </a:gs>
                </a:gsLst>
                <a:lin ang="27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ts val="1153"/>
              </a:spcBef>
            </a:pPr>
            <a:r>
              <a:rPr lang="zh-CN" altLang="en-US" sz="2800" spc="-150" dirty="0">
                <a:gradFill>
                  <a:gsLst>
                    <a:gs pos="0">
                      <a:srgbClr val="7030A0"/>
                    </a:gs>
                    <a:gs pos="100000">
                      <a:srgbClr val="0070C0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赛题</a:t>
            </a:r>
            <a:r>
              <a:rPr lang="en-US" altLang="zh-CN" sz="2800" spc="-150" dirty="0">
                <a:gradFill>
                  <a:gsLst>
                    <a:gs pos="0">
                      <a:srgbClr val="7030A0"/>
                    </a:gs>
                    <a:gs pos="100000">
                      <a:srgbClr val="0070C0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spc="-150" dirty="0">
                <a:gradFill>
                  <a:gsLst>
                    <a:gs pos="0">
                      <a:srgbClr val="7030A0"/>
                    </a:gs>
                    <a:gs pos="100000">
                      <a:srgbClr val="0070C0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：昇腾 </a:t>
            </a:r>
            <a:r>
              <a:rPr lang="en-US" altLang="zh-CN" sz="2800" spc="-150" dirty="0">
                <a:gradFill>
                  <a:gsLst>
                    <a:gs pos="0">
                      <a:srgbClr val="7030A0"/>
                    </a:gs>
                    <a:gs pos="100000">
                      <a:srgbClr val="0070C0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NPU </a:t>
            </a:r>
            <a:r>
              <a:rPr lang="zh-CN" altLang="en-US" sz="2800" spc="-150" dirty="0">
                <a:gradFill>
                  <a:gsLst>
                    <a:gs pos="0">
                      <a:srgbClr val="7030A0"/>
                    </a:gs>
                    <a:gs pos="100000">
                      <a:srgbClr val="0070C0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算力平台下的</a:t>
            </a:r>
            <a:r>
              <a:rPr lang="en-US" altLang="zh-CN" sz="2800" spc="-150" dirty="0" err="1">
                <a:gradFill>
                  <a:gsLst>
                    <a:gs pos="0">
                      <a:srgbClr val="7030A0"/>
                    </a:gs>
                    <a:gs pos="100000">
                      <a:srgbClr val="0070C0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ModelEngine</a:t>
            </a:r>
            <a:r>
              <a:rPr lang="en-US" altLang="zh-CN" sz="2800" spc="-150" dirty="0">
                <a:gradFill>
                  <a:gsLst>
                    <a:gs pos="0">
                      <a:srgbClr val="7030A0"/>
                    </a:gs>
                    <a:gs pos="100000">
                      <a:srgbClr val="0070C0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spc="-150" dirty="0" err="1">
                <a:gradFill>
                  <a:gsLst>
                    <a:gs pos="0">
                      <a:srgbClr val="7030A0"/>
                    </a:gs>
                    <a:gs pos="100000">
                      <a:srgbClr val="0070C0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ViT</a:t>
            </a:r>
            <a:r>
              <a:rPr lang="en-US" altLang="zh-CN" sz="2800" spc="-150" dirty="0">
                <a:gradFill>
                  <a:gsLst>
                    <a:gs pos="0">
                      <a:srgbClr val="7030A0"/>
                    </a:gs>
                    <a:gs pos="100000">
                      <a:srgbClr val="0070C0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spc="-150" dirty="0">
                <a:gradFill>
                  <a:gsLst>
                    <a:gs pos="0">
                      <a:srgbClr val="7030A0"/>
                    </a:gs>
                    <a:gs pos="100000">
                      <a:srgbClr val="0070C0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推理性能提升</a:t>
            </a:r>
            <a:endParaRPr lang="en-US" altLang="zh-CN" sz="2800" spc="-150" dirty="0">
              <a:gradFill>
                <a:gsLst>
                  <a:gs pos="0">
                    <a:srgbClr val="7030A0"/>
                  </a:gs>
                  <a:gs pos="100000">
                    <a:srgbClr val="0070C0"/>
                  </a:gs>
                </a:gsLst>
                <a:lin ang="27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ts val="1153"/>
              </a:spcBef>
            </a:pPr>
            <a:r>
              <a:rPr lang="zh-CN" altLang="en-US" sz="2800" b="1" spc="-150" dirty="0">
                <a:gradFill>
                  <a:gsLst>
                    <a:gs pos="0">
                      <a:srgbClr val="7030A0"/>
                    </a:gs>
                    <a:gs pos="100000">
                      <a:srgbClr val="0070C0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“学校</a:t>
            </a:r>
            <a:r>
              <a:rPr lang="en-US" altLang="zh-CN" sz="2800" b="1" spc="-150" dirty="0">
                <a:gradFill>
                  <a:gsLst>
                    <a:gs pos="0">
                      <a:srgbClr val="7030A0"/>
                    </a:gs>
                    <a:gs pos="100000">
                      <a:srgbClr val="0070C0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b="1" spc="-150" dirty="0">
                <a:gradFill>
                  <a:gsLst>
                    <a:gs pos="0">
                      <a:srgbClr val="7030A0"/>
                    </a:gs>
                    <a:gs pos="100000">
                      <a:srgbClr val="0070C0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队名”</a:t>
            </a:r>
            <a:endParaRPr lang="en-US" altLang="zh-CN" sz="2800" b="1" spc="-150" dirty="0">
              <a:gradFill>
                <a:gsLst>
                  <a:gs pos="0">
                    <a:srgbClr val="7030A0"/>
                  </a:gs>
                  <a:gs pos="100000">
                    <a:srgbClr val="0070C0"/>
                  </a:gs>
                </a:gsLst>
                <a:lin ang="27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295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3846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3500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202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185</TotalTime>
  <Words>33</Words>
  <Application>Microsoft Office PowerPoint</Application>
  <PresentationFormat>自定义</PresentationFormat>
  <Paragraphs>5</Paragraphs>
  <Slides>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0" baseType="lpstr">
      <vt:lpstr>Microsoft YaHei</vt:lpstr>
      <vt:lpstr>Microsoft YaHei</vt:lpstr>
      <vt:lpstr>Arial</vt:lpstr>
      <vt:lpstr>Arial Black</vt:lpstr>
      <vt:lpstr>Calibri</vt:lpstr>
      <vt:lpstr>封面页_图片版 </vt:lpstr>
      <vt:lpstr>PowerPoint 演示文稿</vt:lpstr>
      <vt:lpstr>PowerPoint 演示文稿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Niuhuan(Naomi)</dc:creator>
  <cp:lastModifiedBy>Niuhuan(Naomi)</cp:lastModifiedBy>
  <cp:revision>26</cp:revision>
  <dcterms:created xsi:type="dcterms:W3CDTF">2020-08-28T08:44:19Z</dcterms:created>
  <dcterms:modified xsi:type="dcterms:W3CDTF">2025-09-10T02:47:45Z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(3)jYYNeYqg9URZpIMFTCIdCeNVquPuEel+nDIRQAPIrqxIM5/g5oBljBFaM7g0G3UnNz5I+Lxl
3XzinOb8XrntK+5cii2s/5KHPjVzf2+eT3mkXei0qIqPydT3E9AVL+q4EyN8GFi16B7wafrk
4kKM5b+QlkGvEvrZjPSJu+gnMw7e5TCMMA4EFmF63Ml0dr3+nOPNvAa9KZcwTzlYVuij6jfG
g8y1IjQWMDwHw00j5e</vt:lpwstr>
  </property>
  <property fmtid="{D5CDD505-2E9C-101B-9397-08002B2CF9AE}" pid="3" name="_2015_ms_pID_7253431">
    <vt:lpwstr>H7ij+MfWkrtIywe4S+a0D9BcavELomSG2Ib18xpyvB9q0hdvxoTFcA
gBSOtSnelc6axUseSTlTOvrYN0dRtpTwq9jai4mvc90zFnFZ95NvYO9xJufYr9daOcrVzTqA
GLaIfnqxEKsMJa+WZsbxcLXVnwjEyMOlQVTIeSsuPg293uwzAsm52yuhwds5TG3iH8g9FsCF
fj4i37YlF4KE29z1CbP/AqQpgHM7wlZTKoEN</vt:lpwstr>
  </property>
  <property fmtid="{D5CDD505-2E9C-101B-9397-08002B2CF9AE}" pid="4" name="_2015_ms_pID_7253432">
    <vt:lpwstr>9g==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1598576536</vt:lpwstr>
  </property>
  <property fmtid="{D5CDD505-2E9C-101B-9397-08002B2CF9AE}" pid="9" name="KeyAssetLabel_HuaWei">
    <vt:lpwstr>{mB13CS4wiXdfg/K1XYdSNG8PcaW1V0}</vt:lpwstr>
  </property>
  <property fmtid="{D5CDD505-2E9C-101B-9397-08002B2CF9AE}" pid="10" name="_862901variable_0907_groupIDlong_2010">
    <vt:lpwstr>(1)mB13CS4wiXdfg/K1XYdSNG8PcaW1V0e2q8BrYa5isloMc4Oui+V9IDM9yxo1eYa+N97QSHNb
gZAKF0+ABMK0A1tP0b50SSzsxFmqadA10WrfNU0NFTFpgrS2WCf1pCxMMNjow1Hg6STPWuPE
C68EIdnVIoKirz7gPqcsfx6GsfA=</vt:lpwstr>
  </property>
</Properties>
</file>